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B7E1E-9AEE-4D7F-8ED8-3A1387755F58}" v="1" dt="2026-02-10T22:07:22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0T22:19:15.412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1 343,'9'-1,"0"-1,0 0,-1-1,1 0,-1 0,1-1,-1 0,0-1,-1 1,1-2,9-7,19-12,9-1,-11 8,-1-2,-1-2,42-37,-66 52,1 1,0 0,0 0,1 1,19-9,31-18,-52 27,0 1,-1-1,2 2,-1-1,0 1,14-3,7-3,-9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0T22:39:30.008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0T22:39:31.521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0T22:39:32.060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0T22:39:32.623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316C3-23E4-AF89-BC43-BD9088E46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40879-1765-EB35-3802-A316472C7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2D9CE-D60F-B0A6-2494-0F277B1CF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DB5DF-0F91-2CF0-A331-C40408309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CD75D-890A-7C77-8570-9AB8BF76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4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54F0-CFB7-63E5-B886-6F1A29377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8DA5D-E527-D6D8-885F-433B30810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A849D-A726-7B14-42B2-886CA890F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9E728-7EDA-4CB2-7EEB-4986541C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BE4A0-3208-B26D-BF11-B1314D3BC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5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8004BE-B6A4-128B-5CD5-A48960B2A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582FA-EBD2-5358-86A4-44DD9EFBB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C6544-A3AF-4960-C5C7-E7D6EF80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09F2A-C2B6-825D-ED20-B56F6B39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CF915-9787-8329-A8C7-31EFC4959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8EA95-138E-E6EF-9E98-07379DF2E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C417E-4245-9262-3A97-4BF167361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14969-2F0F-33DB-E335-1EE67E34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AF317-60D6-3AF3-C3BE-5E21CF401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F3277-046E-66D3-7294-A676D7F1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6FF4D-B0B0-D195-4EFC-A0D3886A1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5C8A8-F0B5-14B4-1C08-7494A4154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15D08-7D42-3389-DBD8-C28BE8B99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51DD1-ECA9-6D3E-BF28-17F44401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6EAB3-DFF7-771A-8C0B-DCDA7B52F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6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BE38A-7AD8-6C49-0FB2-46D07324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3FAA2-A777-AC0A-BDDE-EC70BB3467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1370F-4A1C-6E83-4CE5-FE316600F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AA868-E789-95F8-815A-BCDF6F8A0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B2AB9-B18A-1485-72BC-4D3677B58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3F1A26-B2E2-C722-758B-19D726A5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2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25470-0BCD-0BDA-834A-038800953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B4477-7A38-5E5A-EBED-A9BDF29B7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0513D-E260-9FDB-51E0-8EBFCE696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98A133-27AB-5597-3583-CC343FA447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242F9-D64A-C562-13EC-F4876B3378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92F981-1877-0917-F811-A5A3B2DD1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DC1AEF-2825-0BDA-8115-699CBCDC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42217C-C78D-986B-1516-77EC47AD7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4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2835-F078-9DD5-87DD-F30285006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000591-3C18-8E02-1E8B-5D4797F11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63CAC3-6D43-036A-AC23-10AC0D59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5B217-F611-1E92-7D45-BCFB62EF4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23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5DE227-DBB7-9F9E-6852-0D02C0BC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7F80BF-8898-1EE1-3A93-6E8E6EBCC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89094-860E-54A2-4C07-4D33E642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A09B4-FBE8-073C-2621-51131FF3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06010-D0B6-2D32-2C9E-998975E68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B12271-20C9-C53C-0DC1-61526FF71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91091C-F093-F2F5-A151-88DB0C67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3C43C-1A2E-0BFB-C3AA-75B5F595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BAE0D-B308-D301-5DD7-40297F81B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3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9694C-AEDF-B7C7-C586-52D02748B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403F6-78D8-D5DC-BAF8-5C7FCC8B3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AA026-2EA5-AD1E-2951-40B18EBF2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5B4B2-10A2-9237-3ADD-094338EF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457164-0D72-812C-9737-644CBF99E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1D055-CB3D-412E-9415-2F81ABD3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2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F6080-FB3E-712D-F0DB-B0236EF4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CFAF0-EEE3-2896-C080-ACB2E1F30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8C4F2-D94E-0759-B7FC-94A879B168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5D8CC0-5194-40B8-80F0-A739B005EDD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52562-B3C9-2187-1715-3B3F966F5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23DD4-5022-7AA8-E8E2-45974325E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628C34-4170-40B2-AFD7-0D56458F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3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10" Type="http://schemas.openxmlformats.org/officeDocument/2006/relationships/customXml" Target="../ink/ink5.xml"/><Relationship Id="rId4" Type="http://schemas.openxmlformats.org/officeDocument/2006/relationships/customXml" Target="../ink/ink1.xml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54531AA-A693-08BB-BC3B-ABE192711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3919" y="288641"/>
            <a:ext cx="4725059" cy="428684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212FBF0-DC06-F12A-9CAD-4D022D91E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134" y="288641"/>
            <a:ext cx="5277587" cy="498227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AEBA833-0DB8-7017-9C3B-80843A97FF8C}"/>
              </a:ext>
            </a:extLst>
          </p:cNvPr>
          <p:cNvSpPr txBox="1"/>
          <p:nvPr/>
        </p:nvSpPr>
        <p:spPr>
          <a:xfrm>
            <a:off x="595134" y="5404104"/>
            <a:ext cx="5277586" cy="110799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New Design: </a:t>
            </a:r>
            <a:r>
              <a:rPr lang="en-US" sz="1600" dirty="0"/>
              <a:t>RX switch holder sits under the fire fuse assembly.  Holder “A” has a built in “grommet”.  RX switch triggered off the retractor crank shown in red.  Wire colors now match the standard L9000 RX switch.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DDF004-6C9F-1D15-01CA-528D844D501C}"/>
              </a:ext>
            </a:extLst>
          </p:cNvPr>
          <p:cNvSpPr txBox="1"/>
          <p:nvPr/>
        </p:nvSpPr>
        <p:spPr>
          <a:xfrm>
            <a:off x="6563919" y="4670666"/>
            <a:ext cx="4725058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Old Design: </a:t>
            </a:r>
            <a:r>
              <a:rPr lang="en-US" sz="1600" dirty="0"/>
              <a:t>RX switch holder sits on top of the lock components.  Rubber grommet used for wire exit.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6B634E-A171-696B-0F8B-487F1C117734}"/>
              </a:ext>
            </a:extLst>
          </p:cNvPr>
          <p:cNvSpPr txBox="1"/>
          <p:nvPr/>
        </p:nvSpPr>
        <p:spPr>
          <a:xfrm>
            <a:off x="595134" y="288641"/>
            <a:ext cx="2678418" cy="101566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LV RX Switch Wire Colors</a:t>
            </a:r>
          </a:p>
          <a:p>
            <a:r>
              <a:rPr lang="en-US" sz="1400" dirty="0"/>
              <a:t>Black =&gt; </a:t>
            </a:r>
            <a:r>
              <a:rPr lang="en-US" sz="1400" dirty="0">
                <a:solidFill>
                  <a:srgbClr val="00B050"/>
                </a:solidFill>
              </a:rPr>
              <a:t>Green</a:t>
            </a:r>
          </a:p>
          <a:p>
            <a:r>
              <a:rPr lang="en-US" sz="1400" dirty="0">
                <a:solidFill>
                  <a:srgbClr val="0070C0"/>
                </a:solidFill>
              </a:rPr>
              <a:t>Blue</a:t>
            </a:r>
            <a:r>
              <a:rPr lang="en-US" sz="1400" dirty="0"/>
              <a:t> =&gt; </a:t>
            </a:r>
            <a:r>
              <a:rPr lang="en-US" sz="1400" dirty="0">
                <a:solidFill>
                  <a:srgbClr val="0070C0"/>
                </a:solidFill>
              </a:rPr>
              <a:t>Blue</a:t>
            </a:r>
          </a:p>
          <a:p>
            <a:r>
              <a:rPr lang="en-US" sz="1400" dirty="0">
                <a:solidFill>
                  <a:srgbClr val="CCCC00"/>
                </a:solidFill>
              </a:rPr>
              <a:t>Yellow</a:t>
            </a:r>
            <a:r>
              <a:rPr lang="en-US" sz="1400" dirty="0"/>
              <a:t> =&gt; </a:t>
            </a:r>
            <a:r>
              <a:rPr lang="en-US" sz="1400" dirty="0">
                <a:solidFill>
                  <a:srgbClr val="CCCC00"/>
                </a:solidFill>
              </a:rPr>
              <a:t>Yellow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5FD485FF-447F-276D-BA58-D304489CFAC7}"/>
                  </a:ext>
                </a:extLst>
              </p14:cNvPr>
              <p14:cNvContentPartPr/>
              <p14:nvPr/>
            </p14:nvContentPartPr>
            <p14:xfrm>
              <a:off x="1700424" y="4932936"/>
              <a:ext cx="222120" cy="12384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5FD485FF-447F-276D-BA58-D304489CFA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46784" y="4824936"/>
                <a:ext cx="329760" cy="33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C5CA25D6-8C71-51B0-A135-467FF4CF01B7}"/>
                  </a:ext>
                </a:extLst>
              </p14:cNvPr>
              <p14:cNvContentPartPr/>
              <p14:nvPr/>
            </p14:nvContentPartPr>
            <p14:xfrm>
              <a:off x="7424784" y="3858336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C5CA25D6-8C71-51B0-A135-467FF4CF01B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70784" y="375069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D174FD55-A207-4F35-D855-6B2AA453BCF4}"/>
                  </a:ext>
                </a:extLst>
              </p14:cNvPr>
              <p14:cNvContentPartPr/>
              <p14:nvPr/>
            </p14:nvContentPartPr>
            <p14:xfrm>
              <a:off x="7506864" y="3858336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D174FD55-A207-4F35-D855-6B2AA453BCF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53224" y="375069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22555BC-3B21-D2B3-5FC2-020278696D94}"/>
                  </a:ext>
                </a:extLst>
              </p14:cNvPr>
              <p14:cNvContentPartPr/>
              <p14:nvPr/>
            </p14:nvContentPartPr>
            <p14:xfrm>
              <a:off x="7552944" y="3931776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22555BC-3B21-D2B3-5FC2-020278696D9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98944" y="382377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F5AF66FD-BE31-0751-E954-91D8B6C767F9}"/>
                  </a:ext>
                </a:extLst>
              </p14:cNvPr>
              <p14:cNvContentPartPr/>
              <p14:nvPr/>
            </p14:nvContentPartPr>
            <p14:xfrm>
              <a:off x="7479504" y="3931776"/>
              <a:ext cx="360" cy="3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F5AF66FD-BE31-0751-E954-91D8B6C767F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25864" y="3823776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9180DA1B-DC1D-2647-E36E-AA343CD0C088}"/>
              </a:ext>
            </a:extLst>
          </p:cNvPr>
          <p:cNvSpPr txBox="1"/>
          <p:nvPr/>
        </p:nvSpPr>
        <p:spPr>
          <a:xfrm>
            <a:off x="692487" y="1587089"/>
            <a:ext cx="22379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Effective 2/10/2026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97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0b8b26a-d30f-42b3-866b-5ac63fddd39b}" enabled="0" method="" siteId="{30b8b26a-d30f-42b3-866b-5ac63fddd39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Couch, Steve S</dc:creator>
  <cp:lastModifiedBy>Phelps, Michael</cp:lastModifiedBy>
  <cp:revision>2</cp:revision>
  <dcterms:created xsi:type="dcterms:W3CDTF">2026-02-10T21:55:47Z</dcterms:created>
  <dcterms:modified xsi:type="dcterms:W3CDTF">2026-02-11T15:35:57Z</dcterms:modified>
</cp:coreProperties>
</file>