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5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77" autoAdjust="0"/>
  </p:normalViewPr>
  <p:slideViewPr>
    <p:cSldViewPr>
      <p:cViewPr varScale="1">
        <p:scale>
          <a:sx n="86" d="100"/>
          <a:sy n="86" d="100"/>
        </p:scale>
        <p:origin x="1354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DFDDDB4-9E8E-4154-ABF8-5454131B9A81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FE7CA57-326A-4B8F-AAEF-B1DEFB16E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2177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E7CA57-326A-4B8F-AAEF-B1DEFB16E34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0204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EF699-E48F-48CC-8991-694026C013E9}" type="datetime1">
              <a:rPr lang="en-US" smtClean="0"/>
              <a:t>4/18/2017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Project Review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A410C-71EC-4E42-A0EC-7F08111BD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636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C1C9A-982F-4D6A-9DF8-B634FEED68DF}" type="datetime1">
              <a:rPr lang="en-US" smtClean="0"/>
              <a:t>4/18/2017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Project Review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A410C-71EC-4E42-A0EC-7F08111BD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819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186E4-AE58-4A61-92F6-D5A2A7133197}" type="datetime1">
              <a:rPr lang="en-US" smtClean="0"/>
              <a:t>4/18/2017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Project Review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A410C-71EC-4E42-A0EC-7F08111BD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172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AFC0B-63DA-4EB3-8096-77D6EBB759D8}" type="datetime1">
              <a:rPr lang="en-US" smtClean="0"/>
              <a:t>4/18/2017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Project Review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A410C-71EC-4E42-A0EC-7F08111BD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829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985D5-EE6B-47B2-9BD4-6E75F056DC35}" type="datetime1">
              <a:rPr lang="en-US" smtClean="0"/>
              <a:t>4/18/2017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Project Review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A410C-71EC-4E42-A0EC-7F08111BD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074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8969F-9BD1-4840-9A5F-A5D19E82E1A8}" type="datetime1">
              <a:rPr lang="en-US" smtClean="0"/>
              <a:t>4/18/2017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Project Review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A410C-71EC-4E42-A0EC-7F08111BD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853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9E342-F542-4495-8AA3-7153DE8595AA}" type="datetime1">
              <a:rPr lang="en-US" smtClean="0"/>
              <a:t>4/18/2017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Project Review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A410C-71EC-4E42-A0EC-7F08111BD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488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E720A-128C-42ED-9C90-8F683591E9A5}" type="datetime1">
              <a:rPr lang="en-US" smtClean="0"/>
              <a:t>4/18/2017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Project Review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A410C-71EC-4E42-A0EC-7F08111BD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871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1A21B-02CD-4D61-BE0B-69F8F32D75F4}" type="datetime1">
              <a:rPr lang="en-US" smtClean="0"/>
              <a:t>4/18/2017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Project Review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A410C-71EC-4E42-A0EC-7F08111BD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153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BDE9-C910-4D86-AEFE-4B8A150009B1}" type="datetime1">
              <a:rPr lang="en-US" smtClean="0"/>
              <a:t>4/18/2017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Project Review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A410C-71EC-4E42-A0EC-7F08111BD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672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BD5C1-BEA6-45CC-AB44-A4E706688872}" type="datetime1">
              <a:rPr lang="en-US" smtClean="0"/>
              <a:t>4/18/2017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Project Review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A410C-71EC-4E42-A0EC-7F08111BD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322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29DCA3-3487-4773-B94E-624BEFB34B66}" type="datetime1">
              <a:rPr lang="en-US" smtClean="0"/>
              <a:t>4/18/2017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Project Review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DA410C-71EC-4E42-A0EC-7F08111BD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950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  <a:solidFill>
            <a:schemeClr val="accent6">
              <a:lumMod val="75000"/>
            </a:schemeClr>
          </a:solidFill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3600" dirty="0" smtClean="0"/>
              <a:t>2030/5030/6030 Stamp Format</a:t>
            </a:r>
            <a:endParaRPr lang="en-US" sz="36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C169A-25B9-43CB-8032-B0DE1443B3C7}" type="datetime1">
              <a:rPr lang="en-US" smtClean="0"/>
              <a:t>4/18/2017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Project Review</a:t>
            </a:r>
            <a:endParaRPr lang="en-US" dirty="0"/>
          </a:p>
        </p:txBody>
      </p:sp>
      <p:pic>
        <p:nvPicPr>
          <p:cNvPr id="2051" name="Picture 3" descr="Description: Description: ALLE_RGB_V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6279" y="5943600"/>
            <a:ext cx="952500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Content Placeholder 2"/>
          <p:cNvSpPr>
            <a:spLocks noGrp="1"/>
          </p:cNvSpPr>
          <p:nvPr>
            <p:ph idx="1"/>
          </p:nvPr>
        </p:nvSpPr>
        <p:spPr>
          <a:xfrm>
            <a:off x="1179653" y="1340495"/>
            <a:ext cx="6784694" cy="6095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 smtClean="0"/>
              <a:t>Stamp Configuration</a:t>
            </a:r>
            <a:endParaRPr lang="en-US" b="1" dirty="0"/>
          </a:p>
        </p:txBody>
      </p:sp>
      <p:grpSp>
        <p:nvGrpSpPr>
          <p:cNvPr id="2048" name="Group 2047"/>
          <p:cNvGrpSpPr/>
          <p:nvPr/>
        </p:nvGrpSpPr>
        <p:grpSpPr>
          <a:xfrm>
            <a:off x="1114968" y="2299989"/>
            <a:ext cx="4731449" cy="2392861"/>
            <a:chOff x="2206275" y="2444254"/>
            <a:chExt cx="4731449" cy="2392861"/>
          </a:xfrm>
        </p:grpSpPr>
        <p:grpSp>
          <p:nvGrpSpPr>
            <p:cNvPr id="10" name="Group 9"/>
            <p:cNvGrpSpPr/>
            <p:nvPr/>
          </p:nvGrpSpPr>
          <p:grpSpPr>
            <a:xfrm>
              <a:off x="2206275" y="2819400"/>
              <a:ext cx="4731449" cy="2017715"/>
              <a:chOff x="758475" y="1295400"/>
              <a:chExt cx="4731449" cy="2017715"/>
            </a:xfrm>
          </p:grpSpPr>
          <p:sp>
            <p:nvSpPr>
              <p:cNvPr id="19" name="Content Placeholder 2"/>
              <p:cNvSpPr txBox="1">
                <a:spLocks/>
              </p:cNvSpPr>
              <p:nvPr/>
            </p:nvSpPr>
            <p:spPr>
              <a:xfrm>
                <a:off x="758475" y="1295400"/>
                <a:ext cx="4731449" cy="101982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endParaRPr lang="en-US" sz="2000" b="1" dirty="0" smtClean="0"/>
              </a:p>
              <a:p>
                <a:pPr marL="0" indent="0" algn="ctr">
                  <a:buNone/>
                </a:pPr>
                <a:r>
                  <a:rPr lang="en-US" sz="3600" b="1" dirty="0" smtClean="0"/>
                  <a:t>1  1  1517</a:t>
                </a: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 rot="16200000">
                <a:off x="1978968" y="2321867"/>
                <a:ext cx="685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Size</a:t>
                </a:r>
                <a:endParaRPr lang="en-US" sz="2400" dirty="0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 rot="16200000">
                <a:off x="2296171" y="2398068"/>
                <a:ext cx="97472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Shift</a:t>
                </a:r>
                <a:endParaRPr lang="en-US" sz="2400" dirty="0"/>
              </a:p>
            </p:txBody>
          </p:sp>
          <p:sp>
            <p:nvSpPr>
              <p:cNvPr id="9" name="Right Brace 8"/>
              <p:cNvSpPr/>
              <p:nvPr/>
            </p:nvSpPr>
            <p:spPr>
              <a:xfrm rot="5400000">
                <a:off x="3200163" y="2025005"/>
                <a:ext cx="228602" cy="461666"/>
              </a:xfrm>
              <a:prstGeom prst="rightBrac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Right Brace 24"/>
              <p:cNvSpPr/>
              <p:nvPr/>
            </p:nvSpPr>
            <p:spPr>
              <a:xfrm rot="5400000">
                <a:off x="3694991" y="2025005"/>
                <a:ext cx="228602" cy="461666"/>
              </a:xfrm>
              <a:prstGeom prst="rightBrac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 rot="16200000">
                <a:off x="2798495" y="2594920"/>
                <a:ext cx="97472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Week</a:t>
                </a:r>
                <a:endParaRPr lang="en-US" sz="2400" dirty="0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 rot="16200000">
                <a:off x="3311647" y="2498081"/>
                <a:ext cx="97472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Year</a:t>
                </a:r>
                <a:endParaRPr lang="en-US" sz="2400" dirty="0"/>
              </a:p>
            </p:txBody>
          </p:sp>
        </p:grpSp>
        <p:sp>
          <p:nvSpPr>
            <p:cNvPr id="12" name="TextBox 11"/>
            <p:cNvSpPr txBox="1"/>
            <p:nvPr/>
          </p:nvSpPr>
          <p:spPr>
            <a:xfrm>
              <a:off x="3333750" y="2444254"/>
              <a:ext cx="1795165" cy="46166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Blank Space</a:t>
              </a:r>
              <a:endParaRPr lang="en-US" sz="2400" dirty="0"/>
            </a:p>
          </p:txBody>
        </p:sp>
        <p:cxnSp>
          <p:nvCxnSpPr>
            <p:cNvPr id="14" name="Straight Arrow Connector 13"/>
            <p:cNvCxnSpPr>
              <a:stCxn id="12" idx="2"/>
            </p:cNvCxnSpPr>
            <p:nvPr/>
          </p:nvCxnSpPr>
          <p:spPr>
            <a:xfrm flipH="1">
              <a:off x="4000501" y="2905919"/>
              <a:ext cx="230832" cy="42339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>
              <a:stCxn id="12" idx="2"/>
            </p:cNvCxnSpPr>
            <p:nvPr/>
          </p:nvCxnSpPr>
          <p:spPr>
            <a:xfrm>
              <a:off x="4231333" y="2905919"/>
              <a:ext cx="188267" cy="42339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Content Placeholder 2"/>
          <p:cNvSpPr txBox="1">
            <a:spLocks/>
          </p:cNvSpPr>
          <p:nvPr/>
        </p:nvSpPr>
        <p:spPr>
          <a:xfrm>
            <a:off x="-158188" y="4741092"/>
            <a:ext cx="6784694" cy="1218257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b="1" dirty="0" smtClean="0"/>
              <a:t>Size Range: 1, 2, 3, 4, 5, 6</a:t>
            </a:r>
          </a:p>
          <a:p>
            <a:pPr marL="0" indent="0" algn="ctr">
              <a:buFont typeface="Arial" pitchFamily="34" charset="0"/>
              <a:buNone/>
            </a:pPr>
            <a:r>
              <a:rPr lang="en-US" b="1" dirty="0" smtClean="0"/>
              <a:t>Shift Range: 1, 2</a:t>
            </a:r>
          </a:p>
          <a:p>
            <a:pPr marL="0" indent="0" algn="ctr">
              <a:buFont typeface="Arial" pitchFamily="34" charset="0"/>
              <a:buNone/>
            </a:pPr>
            <a:r>
              <a:rPr lang="en-US" b="1" dirty="0" smtClean="0"/>
              <a:t>Week Range: 1 through 52</a:t>
            </a:r>
          </a:p>
          <a:p>
            <a:pPr marL="0" indent="0" algn="ctr">
              <a:buFont typeface="Arial" pitchFamily="34" charset="0"/>
              <a:buNone/>
            </a:pPr>
            <a:r>
              <a:rPr lang="en-US" b="1" dirty="0" smtClean="0"/>
              <a:t>Year: 2 numbers</a:t>
            </a:r>
            <a:endParaRPr lang="en-US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5400000">
            <a:off x="5618697" y="2994017"/>
            <a:ext cx="3111921" cy="2312826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6277074" y="2115833"/>
            <a:ext cx="1795165" cy="46166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2030 Sample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00865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9300</TotalTime>
  <Words>50</Words>
  <Application>Microsoft Office PowerPoint</Application>
  <PresentationFormat>On-screen Show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2030/5030/6030 Stamp Format</vt:lpstr>
    </vt:vector>
  </TitlesOfParts>
  <Company>Ingersoll Rand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Title</dc:title>
  <dc:creator>Aaron Murray</dc:creator>
  <cp:lastModifiedBy>Murfin, Tim J</cp:lastModifiedBy>
  <cp:revision>309</cp:revision>
  <cp:lastPrinted>2017-04-18T20:42:23Z</cp:lastPrinted>
  <dcterms:created xsi:type="dcterms:W3CDTF">2014-02-11T12:43:41Z</dcterms:created>
  <dcterms:modified xsi:type="dcterms:W3CDTF">2017-04-19T18:08:21Z</dcterms:modified>
</cp:coreProperties>
</file>